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313" r:id="rId2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8"/>
    <p:restoredTop sz="94658"/>
  </p:normalViewPr>
  <p:slideViewPr>
    <p:cSldViewPr snapToGrid="0" snapToObjects="1">
      <p:cViewPr varScale="1">
        <p:scale>
          <a:sx n="98" d="100"/>
          <a:sy n="98" d="100"/>
        </p:scale>
        <p:origin x="5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00F0CD-EF48-E04B-801B-973FBFA871B1}" type="datetimeFigureOut">
              <a:rPr lang="da-DK" smtClean="0"/>
              <a:t>22/08/2019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C737A7-B6F2-554B-A5CC-8E0A8B1F064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45018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  <a:p>
            <a:r>
              <a:rPr lang="da-DK" dirty="0"/>
              <a:t>----- Meeting Notes (05/09/16 18:47) -----</a:t>
            </a:r>
          </a:p>
          <a:p>
            <a:r>
              <a:rPr lang="da-DK" dirty="0"/>
              <a:t>10 min: 3 ting, som I kan få ud af mindmappet nu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8E84B-FB44-4826-8072-C2E7035A4EFF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18527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F0361D-FE3F-2A40-A1E0-167510E504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16481FA5-1EBF-3949-80BC-2AC8E32EE5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796F579-0B3D-A043-88E4-40AE70468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2CB47-2798-794C-9EDC-C25C90D4F48B}" type="datetimeFigureOut">
              <a:rPr lang="da-DK" smtClean="0"/>
              <a:t>22/08/2019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AABE952-6E6E-564B-8FA9-9A05A1104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C59D33E-80B9-DD4E-94F2-628E16BD2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00C3D-0DF6-2F4D-B98C-90A4B161813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88645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E20556-682A-1940-8063-9A6F1922D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0C266C87-3347-074F-81E5-870D63FBB1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885C44D-F03A-5447-A448-6131FC3CD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2CB47-2798-794C-9EDC-C25C90D4F48B}" type="datetimeFigureOut">
              <a:rPr lang="da-DK" smtClean="0"/>
              <a:t>22/08/2019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C3EDB5F-EC89-0F45-8D2F-04214A5C1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901998F-C5EF-A54B-BA1A-00E7FA069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00C3D-0DF6-2F4D-B98C-90A4B161813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19936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5E512782-00AB-344E-BFBB-ED628DFF23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FB263ED1-D166-C54C-879F-AADD9B9D97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EEA7E28-BB79-A140-89ED-166062A6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2CB47-2798-794C-9EDC-C25C90D4F48B}" type="datetimeFigureOut">
              <a:rPr lang="da-DK" smtClean="0"/>
              <a:t>22/08/2019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DE7B9D3-0DC1-E447-B488-7A97EB315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CE0205A-1F08-EA4A-BA96-5466D95AF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00C3D-0DF6-2F4D-B98C-90A4B161813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23782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98B9D0-AE18-A240-B672-341525187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FC0BBE7-F33B-2843-B6C1-78E86C5032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182C92F-2381-6146-99EE-4BCB9C017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2CB47-2798-794C-9EDC-C25C90D4F48B}" type="datetimeFigureOut">
              <a:rPr lang="da-DK" smtClean="0"/>
              <a:t>22/08/2019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DF9BBC3-78C5-874B-91C8-CD690BEE7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66CBA73-78C4-1746-B34C-35179028F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00C3D-0DF6-2F4D-B98C-90A4B161813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97935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58FEF7-403E-AC47-A15F-C45CE5E05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E5784D10-A485-3F48-B6D5-3C8572CEF8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64AF594-5EB5-F74C-AA5C-35980A9A3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2CB47-2798-794C-9EDC-C25C90D4F48B}" type="datetimeFigureOut">
              <a:rPr lang="da-DK" smtClean="0"/>
              <a:t>22/08/2019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94067A2-22B0-834E-8955-641324E5D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2AA5175-4784-514C-99DA-A9046C928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00C3D-0DF6-2F4D-B98C-90A4B161813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387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B3A996-B53C-B94B-BF86-8E8EE6632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B2770B0-0EB0-1248-B233-AA70B80875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6916889D-01D3-EA4D-936A-328E4326E7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69BD9C84-FE6A-764C-B84E-CAF7365C2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2CB47-2798-794C-9EDC-C25C90D4F48B}" type="datetimeFigureOut">
              <a:rPr lang="da-DK" smtClean="0"/>
              <a:t>22/08/2019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D71DEF84-D5BD-6846-A6EF-8A453D65D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DB0E6F1-9D97-B140-8CC5-F1F3AC2EF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00C3D-0DF6-2F4D-B98C-90A4B161813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49862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D3FDA8-25EC-6B4A-84F5-871CFF6E5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4066E9DB-548F-FD45-BF3F-60D6A5F09D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5BC0A1C5-CBCE-854F-8651-94B9DAB091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71972D18-4660-7C45-85F0-533BA81826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3CDC7110-30E3-6A4A-88B1-71D276A563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1B91CAE8-8B3C-4540-BC30-7A12512AB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2CB47-2798-794C-9EDC-C25C90D4F48B}" type="datetimeFigureOut">
              <a:rPr lang="da-DK" smtClean="0"/>
              <a:t>22/08/2019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508A6CB8-AC1A-1843-9AF2-D7AEA319F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782D25CB-007D-5F4D-80D9-88CEA10CE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00C3D-0DF6-2F4D-B98C-90A4B161813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32610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04A5F3-D3EF-8743-B8E7-2EE955D8A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CFF4E1A6-6277-614A-AD0A-D8A3C4151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2CB47-2798-794C-9EDC-C25C90D4F48B}" type="datetimeFigureOut">
              <a:rPr lang="da-DK" smtClean="0"/>
              <a:t>22/08/2019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C1B9C3FA-E4F5-9148-8D4E-7E7012C49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B370C821-FCE4-114D-A0D8-5A2AE0409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00C3D-0DF6-2F4D-B98C-90A4B161813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7904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D6C52909-DCD8-2B42-A1BF-5E279416D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2CB47-2798-794C-9EDC-C25C90D4F48B}" type="datetimeFigureOut">
              <a:rPr lang="da-DK" smtClean="0"/>
              <a:t>22/08/2019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FE4C82CF-8F9F-AD43-9E50-F10465887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906047A1-7F75-544B-A102-7486CF110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00C3D-0DF6-2F4D-B98C-90A4B161813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44760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E5F590-90E1-8640-BCE8-C5088BD85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C7665ED-C80A-AD48-B5F4-6C29E478F5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63D62C97-34AC-EE46-89B1-0DD79B15F7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2EC16B1-9213-AC43-9C25-820CB4CC6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2CB47-2798-794C-9EDC-C25C90D4F48B}" type="datetimeFigureOut">
              <a:rPr lang="da-DK" smtClean="0"/>
              <a:t>22/08/2019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E37BC501-BD68-1540-896E-EF99DBD81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4F5C6F84-8A10-304A-8974-3B87289B6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00C3D-0DF6-2F4D-B98C-90A4B161813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73927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8C74D3-C7AF-2042-9EE0-73518129F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23012807-7969-F048-B3AC-A9C6B3F8F2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03C8ADB0-A66D-394D-B505-2A73547163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BB67D24C-8D91-5341-9A54-05B266897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2CB47-2798-794C-9EDC-C25C90D4F48B}" type="datetimeFigureOut">
              <a:rPr lang="da-DK" smtClean="0"/>
              <a:t>22/08/2019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934507FB-797F-494E-91E1-8E33C060A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052A07BE-2067-604A-986F-FA53072D1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00C3D-0DF6-2F4D-B98C-90A4B161813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5906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B3F96A37-14DF-9749-8112-3823A724A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0499341-7CBF-554D-A007-E66527A7CB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F9F5326-90D6-5F49-B98B-3C2C4E6E7A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52CB47-2798-794C-9EDC-C25C90D4F48B}" type="datetimeFigureOut">
              <a:rPr lang="da-DK" smtClean="0"/>
              <a:t>22/08/2019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B68C2B3-7779-2445-8F49-1E9F59E31F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6AEBCCA-7578-854B-86A8-ACED83A950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200C3D-0DF6-2F4D-B98C-90A4B161813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37340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B7F2DFEB-F0DC-204E-A596-0C01B3AB6D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89409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 err="1">
                <a:latin typeface="AU Passata" charset="0"/>
                <a:ea typeface="AU Passata" charset="0"/>
                <a:cs typeface="AU Passata" charset="0"/>
              </a:rPr>
              <a:t>Brainwalk</a:t>
            </a:r>
            <a:endParaRPr lang="da-DK" b="1" dirty="0">
              <a:latin typeface="AU Passata" charset="0"/>
              <a:ea typeface="AU Passata" charset="0"/>
              <a:cs typeface="AU Passata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7547205" cy="4525963"/>
          </a:xfrm>
        </p:spPr>
        <p:txBody>
          <a:bodyPr>
            <a:normAutofit lnSpcReduction="10000"/>
          </a:bodyPr>
          <a:lstStyle/>
          <a:p>
            <a:r>
              <a:rPr lang="da-DK" dirty="0">
                <a:latin typeface="AU Passata"/>
                <a:cs typeface="AU Passata"/>
              </a:rPr>
              <a:t>Øvelse ud fra mindmaps, som man deler med hinanden i en gruppe</a:t>
            </a:r>
          </a:p>
          <a:p>
            <a:r>
              <a:rPr lang="da-DK" dirty="0">
                <a:latin typeface="AU Passata"/>
                <a:cs typeface="AU Passata"/>
              </a:rPr>
              <a:t>Kan både anvendes problemorienteret og til at finde en løsning. </a:t>
            </a:r>
          </a:p>
          <a:p>
            <a:r>
              <a:rPr lang="da-DK" dirty="0">
                <a:latin typeface="AU Passata"/>
                <a:cs typeface="AU Passata"/>
              </a:rPr>
              <a:t>I dag: problemorienteret – spørg: ”Hvorfor</a:t>
            </a:r>
            <a:r>
              <a:rPr lang="is-IS" dirty="0">
                <a:latin typeface="AU Passata"/>
                <a:cs typeface="AU Passata"/>
              </a:rPr>
              <a:t>…”</a:t>
            </a:r>
            <a:endParaRPr lang="da-DK" dirty="0">
              <a:latin typeface="AU Passata"/>
              <a:cs typeface="AU Passata"/>
            </a:endParaRPr>
          </a:p>
          <a:p>
            <a:r>
              <a:rPr lang="da-DK" b="1" dirty="0">
                <a:latin typeface="AU Passata"/>
                <a:cs typeface="AU Passata"/>
              </a:rPr>
              <a:t>Øvelse:</a:t>
            </a:r>
          </a:p>
          <a:p>
            <a:pPr lvl="1"/>
            <a:r>
              <a:rPr lang="da-DK" dirty="0">
                <a:latin typeface="AU Passata" charset="0"/>
                <a:ea typeface="AU Passata" charset="0"/>
                <a:cs typeface="AU Passata" charset="0"/>
              </a:rPr>
              <a:t>Tag et stykke A4-papir og skriv dit emne i midten</a:t>
            </a:r>
          </a:p>
          <a:p>
            <a:pPr lvl="1"/>
            <a:r>
              <a:rPr lang="da-DK" dirty="0">
                <a:latin typeface="AU Passata" charset="0"/>
                <a:ea typeface="AU Passata" charset="0"/>
                <a:cs typeface="AU Passata" charset="0"/>
              </a:rPr>
              <a:t>Lav et mindmap ud fra midten (3 min.)</a:t>
            </a:r>
          </a:p>
          <a:p>
            <a:pPr lvl="1"/>
            <a:r>
              <a:rPr lang="da-DK" dirty="0">
                <a:latin typeface="AU Passata" charset="0"/>
                <a:ea typeface="AU Passata" charset="0"/>
                <a:cs typeface="AU Passata" charset="0"/>
              </a:rPr>
              <a:t>Rejs dig og ryk over til din sidemands mindmap</a:t>
            </a:r>
          </a:p>
          <a:p>
            <a:pPr lvl="1"/>
            <a:r>
              <a:rPr lang="da-DK" dirty="0">
                <a:latin typeface="AU Passata" charset="0"/>
                <a:ea typeface="AU Passata" charset="0"/>
                <a:cs typeface="AU Passata" charset="0"/>
              </a:rPr>
              <a:t>Lav tilføjelser til dette mindmap og forsæt rundt om bordet. (3 min.)</a:t>
            </a:r>
          </a:p>
          <a:p>
            <a:endParaRPr lang="da-DK" dirty="0"/>
          </a:p>
          <a:p>
            <a:endParaRPr lang="da-DK" dirty="0"/>
          </a:p>
        </p:txBody>
      </p:sp>
      <p:pic>
        <p:nvPicPr>
          <p:cNvPr id="5" name="Picture 4" descr="CUDiM 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9274" y="6081700"/>
            <a:ext cx="2954743" cy="7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577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104</Words>
  <Application>Microsoft Macintosh PowerPoint</Application>
  <PresentationFormat>Widescreen</PresentationFormat>
  <Paragraphs>13</Paragraphs>
  <Slides>1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</vt:i4>
      </vt:variant>
    </vt:vector>
  </HeadingPairs>
  <TitlesOfParts>
    <vt:vector size="6" baseType="lpstr">
      <vt:lpstr>Arial</vt:lpstr>
      <vt:lpstr>AU Passata</vt:lpstr>
      <vt:lpstr>Calibri</vt:lpstr>
      <vt:lpstr>Calibri Light</vt:lpstr>
      <vt:lpstr>Office-tema</vt:lpstr>
      <vt:lpstr>Brainwalk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Brainwalk</dc:title>
  <dc:creator>Anders Hjortskov Larsen</dc:creator>
  <cp:lastModifiedBy>Anders Hjortskov Larsen</cp:lastModifiedBy>
  <cp:revision>1</cp:revision>
  <dcterms:created xsi:type="dcterms:W3CDTF">2019-08-22T12:48:04Z</dcterms:created>
  <dcterms:modified xsi:type="dcterms:W3CDTF">2019-08-22T12:48:22Z</dcterms:modified>
</cp:coreProperties>
</file>